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6" r:id="rId8"/>
    <p:sldId id="264" r:id="rId9"/>
    <p:sldId id="262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6D7FFEB-B116-4263-94A2-73680F9D0D89}" type="datetimeFigureOut">
              <a:rPr lang="es-CO" smtClean="0"/>
              <a:pPr/>
              <a:t>23/02/2012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8B253D5-D4BB-4BE7-B816-ECF813928D0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188640"/>
            <a:ext cx="8062912" cy="5472608"/>
          </a:xfrm>
        </p:spPr>
        <p:txBody>
          <a:bodyPr>
            <a:normAutofit/>
          </a:bodyPr>
          <a:lstStyle/>
          <a:p>
            <a:pPr algn="ctr"/>
            <a:endParaRPr lang="es-ES" dirty="0" smtClean="0">
              <a:solidFill>
                <a:srgbClr val="FF0066"/>
              </a:solidFill>
              <a:latin typeface="Bernard MT Condensed" pitchFamily="18" charset="0"/>
            </a:endParaRPr>
          </a:p>
          <a:p>
            <a:pPr algn="ctr"/>
            <a:endParaRPr lang="es-ES" dirty="0">
              <a:solidFill>
                <a:srgbClr val="FF0066"/>
              </a:solidFill>
              <a:latin typeface="Bernard MT Condensed" pitchFamily="18" charset="0"/>
            </a:endParaRPr>
          </a:p>
          <a:p>
            <a:pPr algn="ctr"/>
            <a:endParaRPr lang="es-ES" dirty="0" smtClean="0">
              <a:solidFill>
                <a:srgbClr val="FF0066"/>
              </a:solidFill>
              <a:latin typeface="Bernard MT Condensed" pitchFamily="18" charset="0"/>
            </a:endParaRPr>
          </a:p>
          <a:p>
            <a:pPr algn="ctr"/>
            <a:r>
              <a:rPr lang="es-ES" sz="3600" dirty="0" smtClean="0">
                <a:solidFill>
                  <a:srgbClr val="FF0066"/>
                </a:solidFill>
                <a:latin typeface="Bernard MT Condensed" pitchFamily="18" charset="0"/>
              </a:rPr>
              <a:t>Juliana Andrea Vásquez Cardona</a:t>
            </a:r>
          </a:p>
          <a:p>
            <a:pPr algn="ctr"/>
            <a:endParaRPr lang="es-ES" sz="3600" dirty="0" smtClean="0">
              <a:solidFill>
                <a:srgbClr val="FF0066"/>
              </a:solidFill>
              <a:latin typeface="Bernard MT Condensed" pitchFamily="18" charset="0"/>
            </a:endParaRPr>
          </a:p>
          <a:p>
            <a:pPr algn="ctr"/>
            <a:r>
              <a:rPr lang="es-ES" sz="3600" dirty="0" smtClean="0">
                <a:solidFill>
                  <a:srgbClr val="FF0066"/>
                </a:solidFill>
                <a:latin typeface="Bernard MT Condensed" pitchFamily="18" charset="0"/>
              </a:rPr>
              <a:t>10º2</a:t>
            </a:r>
          </a:p>
          <a:p>
            <a:pPr algn="ctr"/>
            <a:endParaRPr lang="es-ES" sz="3600" dirty="0" smtClean="0">
              <a:solidFill>
                <a:srgbClr val="FF0066"/>
              </a:solidFill>
              <a:latin typeface="Bernard MT Condensed" pitchFamily="18" charset="0"/>
            </a:endParaRPr>
          </a:p>
          <a:p>
            <a:pPr algn="ctr"/>
            <a:r>
              <a:rPr lang="es-ES" sz="3600" dirty="0" smtClean="0">
                <a:solidFill>
                  <a:srgbClr val="FF0066"/>
                </a:solidFill>
                <a:latin typeface="Bernard MT Condensed" pitchFamily="18" charset="0"/>
              </a:rPr>
              <a:t>Tarjetas De Sonido</a:t>
            </a:r>
          </a:p>
          <a:p>
            <a:pPr algn="ctr"/>
            <a:endParaRPr lang="es-ES" sz="3600" dirty="0" smtClean="0">
              <a:solidFill>
                <a:srgbClr val="FF0066"/>
              </a:solidFill>
              <a:latin typeface="Bernard MT Condensed" pitchFamily="18" charset="0"/>
            </a:endParaRPr>
          </a:p>
          <a:p>
            <a:pPr algn="ctr"/>
            <a:r>
              <a:rPr lang="es-ES" sz="3600" dirty="0" smtClean="0">
                <a:solidFill>
                  <a:srgbClr val="FF0066"/>
                </a:solidFill>
                <a:latin typeface="Bernard MT Condensed" pitchFamily="18" charset="0"/>
              </a:rPr>
              <a:t>I.E.Gabriel García Márquez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330966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/>
          <a:lstStyle/>
          <a:p>
            <a:pPr algn="ctr"/>
            <a:r>
              <a:rPr lang="es-CO" dirty="0" smtClean="0">
                <a:solidFill>
                  <a:srgbClr val="FF0066"/>
                </a:solidFill>
                <a:latin typeface="Bernard MT Condensed" pitchFamily="18" charset="0"/>
              </a:rPr>
              <a:t>Tarjetas De Sonido</a:t>
            </a:r>
            <a:endParaRPr lang="es-CO" dirty="0">
              <a:solidFill>
                <a:srgbClr val="FF0066"/>
              </a:solidFill>
              <a:latin typeface="Bernard MT Condense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47664" y="2708920"/>
            <a:ext cx="6400800" cy="30243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Bernard MT Condensed" pitchFamily="18" charset="0"/>
              </a:rPr>
              <a:t>Son Los Dispositivos Electrónicos Que Se Encargan De Gestionar Todo Lo Relacionado Con El Procesamiento Del Sonido Dentro De Un Computador. Gracias A Las Tarjetas De Sonido Es Posible Grabar, Mezclar Y Hasta Editar Si Es Que Tenemos El Software Adecuado En Nuestro PC.</a:t>
            </a:r>
            <a:endParaRPr lang="es-CO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/>
          <a:lstStyle/>
          <a:p>
            <a:pPr algn="ctr"/>
            <a:r>
              <a:rPr lang="es-CO" dirty="0">
                <a:solidFill>
                  <a:srgbClr val="FF0066"/>
                </a:solidFill>
                <a:latin typeface="Bernard MT Condensed" pitchFamily="18" charset="0"/>
              </a:rPr>
              <a:t>¿</a:t>
            </a:r>
            <a:r>
              <a:rPr lang="es-CO" dirty="0" smtClean="0">
                <a:solidFill>
                  <a:srgbClr val="FF0066"/>
                </a:solidFill>
                <a:latin typeface="Bernard MT Condensed" pitchFamily="18" charset="0"/>
              </a:rPr>
              <a:t>Que Es?</a:t>
            </a:r>
            <a:endParaRPr lang="es-CO" dirty="0">
              <a:solidFill>
                <a:srgbClr val="FF0066"/>
              </a:solidFill>
              <a:latin typeface="Bernard MT Condense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71604" y="2428868"/>
            <a:ext cx="6400800" cy="3214710"/>
          </a:xfrm>
        </p:spPr>
        <p:txBody>
          <a:bodyPr>
            <a:normAutofit lnSpcReduction="10000"/>
          </a:bodyPr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Bernard MT Condensed" pitchFamily="18" charset="0"/>
              </a:rPr>
              <a:t>La Tarjeta De Sonido Es Un Dispositivo Que Se Conecta A La Placa Base Del Ordenador, O Que Puede Ir Integrada En La Misma, Reproduce Música, Voz O Cualquier Señal De Audio. A La Tarjeta De Sonido Se Pueden Conectar Altavoces, Auriculares, Micrófonos, Instrumentos ETC.</a:t>
            </a:r>
            <a:endParaRPr lang="es-CO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3287"/>
            <a:ext cx="7772400" cy="1470025"/>
          </a:xfrm>
        </p:spPr>
        <p:txBody>
          <a:bodyPr/>
          <a:lstStyle/>
          <a:p>
            <a:pPr algn="ctr"/>
            <a:r>
              <a:rPr lang="es-CO" dirty="0" smtClean="0">
                <a:solidFill>
                  <a:srgbClr val="FF0066"/>
                </a:solidFill>
                <a:latin typeface="Bernard MT Condensed" pitchFamily="18" charset="0"/>
              </a:rPr>
              <a:t>Para Que Sirve </a:t>
            </a:r>
            <a:endParaRPr lang="es-CO" dirty="0">
              <a:solidFill>
                <a:srgbClr val="FF0066"/>
              </a:solidFill>
              <a:latin typeface="Bernard MT Condense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1571612"/>
            <a:ext cx="7215238" cy="4214842"/>
          </a:xfrm>
        </p:spPr>
        <p:txBody>
          <a:bodyPr>
            <a:normAutofit/>
          </a:bodyPr>
          <a:lstStyle/>
          <a:p>
            <a:pPr algn="ctr"/>
            <a:r>
              <a:rPr lang="es-CO" dirty="0" smtClean="0">
                <a:solidFill>
                  <a:schemeClr val="tx1"/>
                </a:solidFill>
                <a:latin typeface="Bernard MT Condensed" pitchFamily="18" charset="0"/>
              </a:rPr>
              <a:t>El Típico Uso De Las Tarjetas De Sonido Consiste En Proveer Mediante Un Programa Que Actúa De Mezclador, Que Las Aplicaciones Multimedia Del Componente De Audio Suenen Y Puedan Ser Gestionadas. Estas Aplicaciones Multimedia Engloban Composición Y Edición De Videos O Audio, Presentaciones Multimedia Y Entretenimiento.</a:t>
            </a:r>
            <a:endParaRPr lang="es-CO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6124" y="-387424"/>
            <a:ext cx="8229600" cy="1399032"/>
          </a:xfrm>
        </p:spPr>
        <p:txBody>
          <a:bodyPr/>
          <a:lstStyle/>
          <a:p>
            <a:pPr algn="ctr"/>
            <a:r>
              <a:rPr lang="es-CO" dirty="0" smtClean="0">
                <a:solidFill>
                  <a:srgbClr val="FF0066"/>
                </a:solidFill>
                <a:latin typeface="Bernard MT Condensed" pitchFamily="18" charset="0"/>
              </a:rPr>
              <a:t>Partes de Una Tarjeta De Sonido</a:t>
            </a:r>
            <a:endParaRPr lang="es-CO" dirty="0">
              <a:solidFill>
                <a:srgbClr val="FF0066"/>
              </a:solidFill>
              <a:latin typeface="Bernard MT Condense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2952328" cy="28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203848" y="612844"/>
            <a:ext cx="57606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FF0066"/>
                </a:solidFill>
                <a:latin typeface="Bernard MT Condensed" pitchFamily="18" charset="0"/>
              </a:rPr>
              <a:t>1.- </a:t>
            </a:r>
            <a:r>
              <a:rPr lang="es-ES" sz="2400" dirty="0">
                <a:latin typeface="Bernard MT Condensed" pitchFamily="18" charset="0"/>
              </a:rPr>
              <a:t>Conector para la ranura: es el encargado de transmitir datos entre los puertos de la tarjeta y la tarjeta principal ("Motherboard").</a:t>
            </a:r>
          </a:p>
          <a:p>
            <a:r>
              <a:rPr lang="es-ES" sz="2400" dirty="0">
                <a:solidFill>
                  <a:srgbClr val="FF0066"/>
                </a:solidFill>
                <a:latin typeface="Bernard MT Condensed" pitchFamily="18" charset="0"/>
              </a:rPr>
              <a:t>2.- </a:t>
            </a:r>
            <a:r>
              <a:rPr lang="es-ES" sz="2400" dirty="0">
                <a:latin typeface="Bernard MT Condensed" pitchFamily="18" charset="0"/>
              </a:rPr>
              <a:t>Tarjeta: es la placa plástica sobre la cuál se encuentran montados todos los chips y circuitos.</a:t>
            </a:r>
          </a:p>
          <a:p>
            <a:r>
              <a:rPr lang="es-ES" sz="2400" dirty="0">
                <a:solidFill>
                  <a:srgbClr val="FF0066"/>
                </a:solidFill>
                <a:latin typeface="Bernard MT Condensed" pitchFamily="18" charset="0"/>
              </a:rPr>
              <a:t>3.- </a:t>
            </a:r>
            <a:r>
              <a:rPr lang="es-ES" sz="2400" dirty="0">
                <a:latin typeface="Bernard MT Condensed" pitchFamily="18" charset="0"/>
              </a:rPr>
              <a:t>DSP: es un chip encargado de procesar la señal digital y liberar al microprocesador principal.</a:t>
            </a:r>
          </a:p>
          <a:p>
            <a:r>
              <a:rPr lang="es-ES" sz="2400" dirty="0">
                <a:solidFill>
                  <a:srgbClr val="FF0066"/>
                </a:solidFill>
                <a:latin typeface="Bernard MT Condensed" pitchFamily="18" charset="0"/>
              </a:rPr>
              <a:t>4.- </a:t>
            </a:r>
            <a:r>
              <a:rPr lang="es-ES" sz="2400" dirty="0">
                <a:latin typeface="Bernard MT Condensed" pitchFamily="18" charset="0"/>
              </a:rPr>
              <a:t>Puertos: permiten la conexión con bocinas, sintetizadores musicales, micrófonos, etc., con la tarjeta y su respectiva comunicación con la tarjeta principal ("Motherboard").</a:t>
            </a:r>
          </a:p>
          <a:p>
            <a:r>
              <a:rPr lang="es-ES" sz="2400" dirty="0">
                <a:solidFill>
                  <a:srgbClr val="FF0066"/>
                </a:solidFill>
                <a:latin typeface="Bernard MT Condensed" pitchFamily="18" charset="0"/>
              </a:rPr>
              <a:t>5.- </a:t>
            </a:r>
            <a:r>
              <a:rPr lang="es-ES" sz="2400" dirty="0">
                <a:latin typeface="Bernard MT Condensed" pitchFamily="18" charset="0"/>
              </a:rPr>
              <a:t>Placa de sujeción: es metálica y permite soportar los puertos así como la sujeción hacia el chasis del gabinete.</a:t>
            </a:r>
            <a:endParaRPr lang="es-CO" sz="2400" dirty="0">
              <a:latin typeface="Bernard MT Condensed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-735013"/>
            <a:ext cx="7772400" cy="1283693"/>
          </a:xfrm>
        </p:spPr>
        <p:txBody>
          <a:bodyPr/>
          <a:lstStyle/>
          <a:p>
            <a:pPr algn="ctr"/>
            <a:r>
              <a:rPr lang="es-CO" dirty="0" smtClean="0">
                <a:solidFill>
                  <a:srgbClr val="FF0066"/>
                </a:solidFill>
                <a:latin typeface="Bernard MT Condensed" pitchFamily="18" charset="0"/>
              </a:rPr>
              <a:t> </a:t>
            </a:r>
            <a:r>
              <a:rPr lang="es-CO" sz="3600" dirty="0" smtClean="0">
                <a:solidFill>
                  <a:srgbClr val="FF0066"/>
                </a:solidFill>
                <a:latin typeface="Bernard MT Condensed" pitchFamily="18" charset="0"/>
              </a:rPr>
              <a:t>Características</a:t>
            </a:r>
            <a:endParaRPr lang="es-CO" sz="3600" dirty="0">
              <a:solidFill>
                <a:srgbClr val="FF0066"/>
              </a:solidFill>
              <a:latin typeface="Bernard MT Condense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8064896" cy="6453336"/>
          </a:xfrm>
        </p:spPr>
        <p:txBody>
          <a:bodyPr>
            <a:normAutofit fontScale="92500"/>
          </a:bodyPr>
          <a:lstStyle/>
          <a:p>
            <a:pPr algn="l"/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-</a:t>
            </a:r>
            <a:r>
              <a:rPr lang="es-ES" sz="2400" dirty="0" smtClean="0">
                <a:solidFill>
                  <a:schemeClr val="tx1"/>
                </a:solidFill>
                <a:latin typeface="Bernard MT Condensed" pitchFamily="18" charset="0"/>
              </a:rPr>
              <a:t>Integran </a:t>
            </a:r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dentro de si un circuito integrado ó chip encargado de procesar el sonido, por lo que libera al microprocesador de esta </a:t>
            </a:r>
            <a:r>
              <a:rPr lang="es-ES" sz="2400" dirty="0" smtClean="0">
                <a:solidFill>
                  <a:schemeClr val="tx1"/>
                </a:solidFill>
                <a:latin typeface="Bernard MT Condensed" pitchFamily="18" charset="0"/>
              </a:rPr>
              <a:t>actividad, También </a:t>
            </a:r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integran una pequeña memoria RAM denominada "Buffer" que almacena datos, para que no se produzcan interrupciones en el sonido durante otras actividades internas que puedan interferir, ejemplo: alguna aplicación que consuma muchos recursos y trabe momentáneamente la computadora</a:t>
            </a:r>
            <a:r>
              <a:rPr lang="es-ES" sz="2400" dirty="0" smtClean="0">
                <a:solidFill>
                  <a:schemeClr val="tx1"/>
                </a:solidFill>
                <a:latin typeface="Bernard MT Condensed" pitchFamily="18" charset="0"/>
              </a:rPr>
              <a:t>.</a:t>
            </a:r>
          </a:p>
          <a:p>
            <a:pPr algn="l"/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 -</a:t>
            </a:r>
            <a:r>
              <a:rPr lang="es-ES" sz="2400" dirty="0" smtClean="0">
                <a:solidFill>
                  <a:schemeClr val="tx1"/>
                </a:solidFill>
                <a:latin typeface="Bernard MT Condensed" pitchFamily="18" charset="0"/>
              </a:rPr>
              <a:t>Tienen </a:t>
            </a:r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varios puertos para la conexión de los dispositivos externos como bocinas, micrófonos y Subwoofer.</a:t>
            </a:r>
          </a:p>
          <a:p>
            <a:pPr algn="l"/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 -</a:t>
            </a:r>
            <a:r>
              <a:rPr lang="es-ES" sz="2400" dirty="0" smtClean="0">
                <a:solidFill>
                  <a:schemeClr val="tx1"/>
                </a:solidFill>
                <a:latin typeface="Bernard MT Condensed" pitchFamily="18" charset="0"/>
              </a:rPr>
              <a:t>Cuentan </a:t>
            </a:r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con un conector especial que permite insertarlas en las ranuras de expansión de la tarjeta principal.</a:t>
            </a:r>
          </a:p>
          <a:p>
            <a:pPr algn="l"/>
            <a:r>
              <a:rPr lang="es-ES" sz="2400" dirty="0" smtClean="0">
                <a:solidFill>
                  <a:schemeClr val="tx1"/>
                </a:solidFill>
                <a:latin typeface="Bernard MT Condensed" pitchFamily="18" charset="0"/>
              </a:rPr>
              <a:t>- </a:t>
            </a:r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Por medio del Gameport, además de permitir la conexión de dispositivos de juego, también sirve para utilizar MIDI ("Musical </a:t>
            </a:r>
            <a:r>
              <a:rPr lang="es-ES" sz="2400" dirty="0" smtClean="0">
                <a:solidFill>
                  <a:schemeClr val="tx1"/>
                </a:solidFill>
                <a:latin typeface="Bernard MT Condensed" pitchFamily="18" charset="0"/>
              </a:rPr>
              <a:t>Instrumentos </a:t>
            </a:r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Digital Interfase") un protocolo de comunicación utilizado entre instrumentos tales como los populares teclados musicales.</a:t>
            </a:r>
          </a:p>
          <a:p>
            <a:pPr algn="l"/>
            <a:r>
              <a:rPr lang="es-ES" sz="2400" dirty="0" smtClean="0">
                <a:solidFill>
                  <a:schemeClr val="tx1"/>
                </a:solidFill>
                <a:latin typeface="Bernard MT Condensed" pitchFamily="18" charset="0"/>
              </a:rPr>
              <a:t>-Pueden </a:t>
            </a:r>
            <a:r>
              <a:rPr lang="es-ES" sz="2400" dirty="0">
                <a:solidFill>
                  <a:schemeClr val="tx1"/>
                </a:solidFill>
                <a:latin typeface="Bernard MT Condensed" pitchFamily="18" charset="0"/>
              </a:rPr>
              <a:t>convivir con las tarjetas de sonido integradas en la tarjeta principal, ya que al instalarlas, reemplazan su lugar en el sistema al configurarlas de manera correcta.</a:t>
            </a:r>
            <a:endParaRPr lang="es-CO" sz="2400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-387424"/>
            <a:ext cx="8062912" cy="1470025"/>
          </a:xfrm>
        </p:spPr>
        <p:txBody>
          <a:bodyPr/>
          <a:lstStyle/>
          <a:p>
            <a:r>
              <a:rPr lang="es-ES" dirty="0" smtClean="0">
                <a:latin typeface="Bernard MT Condensed" pitchFamily="18" charset="0"/>
              </a:rPr>
              <a:t>Usos Específicos De La Tarjeta</a:t>
            </a:r>
            <a:endParaRPr lang="es-CO" dirty="0">
              <a:latin typeface="Bernard MT Condense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8062912" cy="5040560"/>
          </a:xfrm>
        </p:spPr>
        <p:txBody>
          <a:bodyPr>
            <a:normAutofit/>
          </a:bodyPr>
          <a:lstStyle/>
          <a:p>
            <a:pPr algn="ctr"/>
            <a:r>
              <a:rPr lang="es-ES" dirty="0">
                <a:latin typeface="Bernard MT Condensed" pitchFamily="18" charset="0"/>
              </a:rPr>
              <a:t>Se usa en los siguientes casos:</a:t>
            </a:r>
          </a:p>
          <a:p>
            <a:pPr algn="ctr"/>
            <a:r>
              <a:rPr lang="es-ES" dirty="0" smtClean="0">
                <a:solidFill>
                  <a:srgbClr val="FF0066"/>
                </a:solidFill>
                <a:latin typeface="Bernard MT Condensed" pitchFamily="18" charset="0"/>
              </a:rPr>
              <a:t>a</a:t>
            </a:r>
            <a:r>
              <a:rPr lang="es-ES" dirty="0">
                <a:solidFill>
                  <a:srgbClr val="FF0066"/>
                </a:solidFill>
                <a:latin typeface="Bernard MT Condensed" pitchFamily="18" charset="0"/>
              </a:rPr>
              <a:t>) </a:t>
            </a:r>
            <a:r>
              <a:rPr lang="es-ES" dirty="0">
                <a:latin typeface="Bernard MT Condensed" pitchFamily="18" charset="0"/>
              </a:rPr>
              <a:t>Si la tarjeta principal ("Motherboard") carece de puerto de audio.</a:t>
            </a:r>
          </a:p>
          <a:p>
            <a:pPr algn="ctr"/>
            <a:r>
              <a:rPr lang="es-ES" dirty="0" smtClean="0">
                <a:solidFill>
                  <a:srgbClr val="FF0066"/>
                </a:solidFill>
                <a:latin typeface="Bernard MT Condensed" pitchFamily="18" charset="0"/>
              </a:rPr>
              <a:t>b</a:t>
            </a:r>
            <a:r>
              <a:rPr lang="es-ES" dirty="0">
                <a:solidFill>
                  <a:srgbClr val="FF0066"/>
                </a:solidFill>
                <a:latin typeface="Bernard MT Condensed" pitchFamily="18" charset="0"/>
              </a:rPr>
              <a:t>) </a:t>
            </a:r>
            <a:r>
              <a:rPr lang="es-ES" dirty="0">
                <a:latin typeface="Bernard MT Condensed" pitchFamily="18" charset="0"/>
              </a:rPr>
              <a:t>Si el puerto de audio integrado a la tarjeta principal deja de </a:t>
            </a:r>
            <a:r>
              <a:rPr lang="es-ES" dirty="0" smtClean="0">
                <a:latin typeface="Bernard MT Condensed" pitchFamily="18" charset="0"/>
              </a:rPr>
              <a:t>funcionar</a:t>
            </a:r>
          </a:p>
          <a:p>
            <a:pPr algn="ctr"/>
            <a:r>
              <a:rPr lang="es-ES" dirty="0" smtClean="0">
                <a:solidFill>
                  <a:srgbClr val="FF0066"/>
                </a:solidFill>
                <a:latin typeface="Bernard MT Condensed" pitchFamily="18" charset="0"/>
              </a:rPr>
              <a:t>c</a:t>
            </a:r>
            <a:r>
              <a:rPr lang="es-ES" dirty="0">
                <a:solidFill>
                  <a:srgbClr val="FF0066"/>
                </a:solidFill>
                <a:latin typeface="Bernard MT Condensed" pitchFamily="18" charset="0"/>
              </a:rPr>
              <a:t>) </a:t>
            </a:r>
            <a:r>
              <a:rPr lang="es-ES" dirty="0">
                <a:latin typeface="Bernard MT Condensed" pitchFamily="18" charset="0"/>
              </a:rPr>
              <a:t>Si el puerto de audio integrado en la tarjeta principal no tiene la capacidad necesaria (el usuario va a usar el equipo con fines muy profesionales, ó es un "Gamer" ó jugador que gusta de sonidos muy realistas).</a:t>
            </a:r>
            <a:endParaRPr lang="es-CO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324873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9107" y="116632"/>
            <a:ext cx="8062912" cy="1470025"/>
          </a:xfrm>
        </p:spPr>
        <p:txBody>
          <a:bodyPr/>
          <a:lstStyle/>
          <a:p>
            <a:pPr algn="ctr"/>
            <a:r>
              <a:rPr lang="es-ES" dirty="0" smtClean="0">
                <a:latin typeface="Bernard MT Condensed" pitchFamily="18" charset="0"/>
              </a:rPr>
              <a:t>Tipos De Conectores</a:t>
            </a:r>
            <a:endParaRPr lang="es-CO" dirty="0">
              <a:latin typeface="Bernard MT Condense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544" y="1818232"/>
            <a:ext cx="8062912" cy="4491088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FF0066"/>
                </a:solidFill>
                <a:latin typeface="Bernard MT Condensed" pitchFamily="18" charset="0"/>
              </a:rPr>
              <a:t>PCI</a:t>
            </a:r>
            <a:r>
              <a:rPr lang="es-ES" dirty="0" smtClean="0">
                <a:latin typeface="Bernard MT Condensed" pitchFamily="18" charset="0"/>
              </a:rPr>
              <a:t> Conector De La Tarjeta Y Su Respectiva Ranura</a:t>
            </a:r>
          </a:p>
          <a:p>
            <a:endParaRPr lang="es-ES" dirty="0" smtClean="0">
              <a:latin typeface="Bernard MT Condensed" pitchFamily="18" charset="0"/>
            </a:endParaRPr>
          </a:p>
          <a:p>
            <a:endParaRPr lang="es-ES" dirty="0" smtClean="0">
              <a:latin typeface="Bernard MT Condensed" pitchFamily="18" charset="0"/>
            </a:endParaRPr>
          </a:p>
          <a:p>
            <a:r>
              <a:rPr lang="es-ES" dirty="0" smtClean="0">
                <a:solidFill>
                  <a:srgbClr val="FF0066"/>
                </a:solidFill>
                <a:latin typeface="Bernard MT Condensed" pitchFamily="18" charset="0"/>
              </a:rPr>
              <a:t>ISA 16 </a:t>
            </a:r>
            <a:r>
              <a:rPr lang="es-ES" dirty="0" smtClean="0">
                <a:latin typeface="Bernard MT Condensed" pitchFamily="18" charset="0"/>
              </a:rPr>
              <a:t>Conector De La Tarjeta Y Su Respectiva Ranura</a:t>
            </a:r>
          </a:p>
          <a:p>
            <a:endParaRPr lang="es-ES" dirty="0" smtClean="0">
              <a:latin typeface="Bernard MT Condensed" pitchFamily="18" charset="0"/>
            </a:endParaRPr>
          </a:p>
          <a:p>
            <a:endParaRPr lang="es-ES" dirty="0">
              <a:latin typeface="Bernard MT Condensed" pitchFamily="18" charset="0"/>
            </a:endParaRPr>
          </a:p>
          <a:p>
            <a:r>
              <a:rPr lang="es-ES" dirty="0" smtClean="0">
                <a:solidFill>
                  <a:srgbClr val="FF0066"/>
                </a:solidFill>
                <a:latin typeface="Bernard MT Condensed" pitchFamily="18" charset="0"/>
              </a:rPr>
              <a:t>ISA 8</a:t>
            </a:r>
            <a:r>
              <a:rPr lang="es-ES" dirty="0" smtClean="0">
                <a:latin typeface="Bernard MT Condensed" pitchFamily="18" charset="0"/>
              </a:rPr>
              <a:t> Conector De La Tarjeta Y Su Respectiva Ranura</a:t>
            </a:r>
          </a:p>
          <a:p>
            <a:endParaRPr lang="es-CO" dirty="0">
              <a:latin typeface="Bernard MT Condensed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2285992"/>
            <a:ext cx="2714625" cy="86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3786190"/>
            <a:ext cx="324802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5286388"/>
            <a:ext cx="28575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73091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7772400" cy="1470025"/>
          </a:xfrm>
        </p:spPr>
        <p:txBody>
          <a:bodyPr/>
          <a:lstStyle/>
          <a:p>
            <a:pPr algn="ctr"/>
            <a:r>
              <a:rPr lang="es-CO" dirty="0" smtClean="0">
                <a:solidFill>
                  <a:srgbClr val="FF0066"/>
                </a:solidFill>
                <a:latin typeface="Bernard MT Condensed" pitchFamily="18" charset="0"/>
              </a:rPr>
              <a:t>Marcas</a:t>
            </a:r>
            <a:endParaRPr lang="es-CO" dirty="0">
              <a:solidFill>
                <a:srgbClr val="FF0066"/>
              </a:solidFill>
              <a:latin typeface="Bernard MT Condense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CO" dirty="0" smtClean="0">
                <a:latin typeface="Bernard MT Condensed" pitchFamily="18" charset="0"/>
              </a:rPr>
              <a:t>.Tarjeta </a:t>
            </a:r>
            <a:r>
              <a:rPr lang="es-CO" dirty="0">
                <a:latin typeface="Bernard MT Condensed" pitchFamily="18" charset="0"/>
              </a:rPr>
              <a:t>de Sonido Pro.Sound Blaster XFi Platinum </a:t>
            </a:r>
            <a:r>
              <a:rPr lang="es-CO" dirty="0" smtClean="0">
                <a:latin typeface="Bernard MT Condensed" pitchFamily="18" charset="0"/>
              </a:rPr>
              <a:t>Fatality</a:t>
            </a:r>
          </a:p>
          <a:p>
            <a:pPr algn="ctr"/>
            <a:r>
              <a:rPr lang="es-ES" dirty="0">
                <a:latin typeface="Bernard MT Condensed" pitchFamily="18" charset="0"/>
              </a:rPr>
              <a:t>.</a:t>
            </a:r>
            <a:endParaRPr lang="es-CO" dirty="0">
              <a:latin typeface="Bernard MT Condensed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214</TotalTime>
  <Words>610</Words>
  <Application>Microsoft Office PowerPoint</Application>
  <PresentationFormat>Presentación en pantalla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Presentación de PowerPoint</vt:lpstr>
      <vt:lpstr>Tarjetas De Sonido</vt:lpstr>
      <vt:lpstr>¿Que Es?</vt:lpstr>
      <vt:lpstr>Para Que Sirve </vt:lpstr>
      <vt:lpstr>Partes de Una Tarjeta De Sonido</vt:lpstr>
      <vt:lpstr> Características</vt:lpstr>
      <vt:lpstr>Usos Específicos De La Tarjeta</vt:lpstr>
      <vt:lpstr>Tipos De Conectores</vt:lpstr>
      <vt:lpstr>Marcas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Tarjetas De Sonido</dc:title>
  <dc:creator>Familia</dc:creator>
  <cp:lastModifiedBy>IE GABRIEL GARCIA MARQUEZ </cp:lastModifiedBy>
  <cp:revision>23</cp:revision>
  <dcterms:created xsi:type="dcterms:W3CDTF">2012-02-08T00:52:45Z</dcterms:created>
  <dcterms:modified xsi:type="dcterms:W3CDTF">2012-02-23T17:59:15Z</dcterms:modified>
</cp:coreProperties>
</file>